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 Medium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3233" y="2734032"/>
            <a:ext cx="9873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                              بِسْمِ ٱللَّهِ ٱلرَّحْمَـٰنِ ٱلرَّحِيمِ ١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Members: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Rana Muhammad Mubashir (138)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Tuseef Ahmad (142)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12602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Measuring Impact: Quantifying Trust &amp; Inspiration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Following trust initiatives.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406985" y="6202799"/>
            <a:ext cx="3816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Higher Employee 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trusting workplaces.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Reduced Turnover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inspired leadership.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78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Takeaways: Embrace the Future of Leadership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40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4068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 is Essential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8542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navigating complexity.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40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54068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It Requires Mindset Shift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38542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control to connection.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302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30297"/>
            <a:ext cx="3613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It Drives Sustainable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207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human potential.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387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trust and inspire others. Unlock human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Inspire: Unleashing Human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principles of "Trust &amp; Inspire" leadership. It offers a transformative approach to leading in today's dynamic world.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9467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Awais Ali Raza Raza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11226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Leadership Crisis: A Shift in Perspective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Traditional Leadership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Focused on control and authority. Relies on fear and compliance.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Hierarchical structures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Top-down decision making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Micromanagement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Emerging Leadership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Emphasizes trust and empowerment. Inspires intrinsic motivation.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Collaborative networks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leadership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Autonomy and ownership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45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Two Leadership Paradigms: Command vs. Connect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4229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Command &amp;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5953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Directing through authority.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0318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729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22041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through empathy.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6119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leadership relies on command and control. Trust &amp; Inspire connects through empathy.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54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Trust &amp; Inspire Model: Four Key Pillars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Being a role model of integrity and trust.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Extending trust to empower others.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Inspiring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Igniting passion and purpose.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Partnering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Collaborating for shared success.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202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Overcoming Myths: Debunking Leadership Fallacies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13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75618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7136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Myth: Control is Necessary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55842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Reality: Trust unlocks potential.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713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75618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7136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Myth: Fear Drives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55842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Reality: Inspiration fuels excellence.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6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80870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766197"/>
            <a:ext cx="3910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Myth: Leaders Must Be Perfect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256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Reality: Vulnerability builds connection.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280190" y="6874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 leadership fallacies. Recognize the power of vulnerability.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97546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Barriers to Trust: Identifying Obstacles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Fear of Vulnerability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3154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Resisting openness due to fear.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3648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Lack of Psychological Safety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3648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of judgment.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567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Conflicting Agendas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2567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Misaligned goals.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obstacles to building trust. Promote openness.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1757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 in Action: Real-World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3422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Case Study 1: Tech Startup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open communication. Increased innovation and productivity.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4870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Case Study 2: Healthcare Organization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Empowered frontline staff. Improved patient care and satisfaction.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from success stories. Implement these principles in diverse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Call to Action: The Inside-Out Approach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Self-Reflection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your leadership style.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041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Empathy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7214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others' perspectives.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650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91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Intentional 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823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trust-building behaviors.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981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Begin with self-reflection and empathy. Practice new behaviors.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2025-04-27T16:36:11Z</dcterms:created>
  <dcterms:modified xsi:type="dcterms:W3CDTF">2025-04-27T16:36:11Z</dcterms:modified>
</cp:coreProperties>
</file>